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ld Standard TT"/>
      <p:regular r:id="rId17"/>
      <p:bold r:id="rId18"/>
      <p: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italic.fntdata"/><Relationship Id="rId6" Type="http://schemas.openxmlformats.org/officeDocument/2006/relationships/slide" Target="slides/slide1.xml"/><Relationship Id="rId18" Type="http://schemas.openxmlformats.org/officeDocument/2006/relationships/font" Target="fonts/OldStandardT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52f44febb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52f44fe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5494afce6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5494afce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52f44fe16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52f44fe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494afce6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5494afce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52f44febb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52f44fe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5f77407b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5f7740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eachingcomprehensibly.com/movietalk/" TargetMode="External"/><Relationship Id="rId4" Type="http://schemas.openxmlformats.org/officeDocument/2006/relationships/hyperlink" Target="http://www.youtube.com/watch?v=5fiw9j8AIYE" TargetMode="External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uvosvolgy.hu/tudastar" TargetMode="External"/><Relationship Id="rId4" Type="http://schemas.openxmlformats.org/officeDocument/2006/relationships/hyperlink" Target="https://www.kooperativ.hu/szovegertes_kompetencia" TargetMode="External"/><Relationship Id="rId5" Type="http://schemas.openxmlformats.org/officeDocument/2006/relationships/hyperlink" Target="https://televele.hu/moped-tananyagok-az-internetrol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J5UIuVgrxvzdsn0yErj_Vj8HNFey0FmR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GYW5G2kbrKk" TargetMode="External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Médiaismeret, médiafogyasztás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11-15 éveseknek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Fekete Ilona, Bocskai Magyar Iskola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50" y="2716200"/>
            <a:ext cx="1910200" cy="15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Reklám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71675"/>
            <a:ext cx="34383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Movie Talk</a:t>
            </a:r>
            <a:r>
              <a:rPr lang="en" sz="1600"/>
              <a:t> módszer kipróbálása: 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</a:t>
            </a:r>
            <a:r>
              <a:rPr lang="en" sz="1600"/>
              <a:t>ang nélkül,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szakaszokban nézni,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narrálni,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következtetni arra, hogy mi következik</a:t>
            </a:r>
            <a:endParaRPr sz="1600"/>
          </a:p>
        </p:txBody>
      </p:sp>
      <p:pic>
        <p:nvPicPr>
          <p:cNvPr descr="You've probably heard this from other YouTubers but here is literally free money - http://join.robinhood.com/andrewh1309&#10;Making your account from clicking these links WILL benefit me a little so you don't have to if you don't want to but at least look up these things because starting to save and invest now can change your life! I will be making a video soon with more information so subscribe and click the bell if you want to see that!&#10;&#10;*Original description*&#10;Not gonna lie I about teared up on this one...my sister, on the other hand, shed plenty of tears. Anyhow happy holidays! May God bless you!&#10;&#10;Oh and btw this is not paid for obviously, in fact, I actually own a Samsung phone haha." id="123" name="Google Shape;123;p22" title="Try NOT to cry! (Saddest commercial ever!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5375" y="761650"/>
            <a:ext cx="5126225" cy="38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Köszönöm a figyelmet!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90250" y="526350"/>
            <a:ext cx="8212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Miért pont médiaismeret/fogyasztás?</a:t>
            </a:r>
            <a:endParaRPr sz="48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mindennapjaink része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vizualitás - a kép , mint szöveg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aktualitás (fake news, influenszerek stb.)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Ismerős téma - szó esik egyes részeiről az Australian Curriculum-ban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új osztály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Átdolgozott tananyagok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265500" y="2769000"/>
            <a:ext cx="4045200" cy="1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MInden korosztálynak vannak tananyagok, sok esetben teljes óravázlattal, segédanyagokkal - videók, nyomtatandók stb.</a:t>
            </a:r>
            <a:endParaRPr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Bűvösvölgy Médiakutató Központ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https://buvosvolgy.hu/tudastar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Szabad Iskoláért Alapítvány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https://www.kooperativ.hu/szovegertes_kompetencia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Televele Egyesület / MOPED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https://televele.hu/moped-tananyagok-az-internetrol/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87575" y="526350"/>
            <a:ext cx="205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Fő témakörök</a:t>
            </a:r>
            <a:endParaRPr sz="240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29493"/>
          <a:stretch/>
        </p:blipFill>
        <p:spPr>
          <a:xfrm>
            <a:off x="5316675" y="2876775"/>
            <a:ext cx="2974902" cy="21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0" r="0" t="40982"/>
          <a:stretch/>
        </p:blipFill>
        <p:spPr>
          <a:xfrm>
            <a:off x="2250025" y="2781475"/>
            <a:ext cx="2704350" cy="21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 b="32966" l="0" r="0" t="0"/>
          <a:stretch/>
        </p:blipFill>
        <p:spPr>
          <a:xfrm>
            <a:off x="5316675" y="-6370"/>
            <a:ext cx="2974900" cy="278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6">
            <a:alphaModFix/>
          </a:blip>
          <a:srcRect b="29047" l="0" r="0" t="0"/>
          <a:stretch/>
        </p:blipFill>
        <p:spPr>
          <a:xfrm>
            <a:off x="2241325" y="-33289"/>
            <a:ext cx="2817775" cy="270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Néhány jó ötlet,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 működött: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3625800" cy="11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Ismerkedés a média fogalmával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2106625"/>
            <a:ext cx="3999900" cy="24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Régi és új médiumok 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Arany János: Mátyás anyja 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versus 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Lackfi János: A fekete router 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+"/>
            </a:pPr>
            <a:r>
              <a:rPr lang="en" sz="1600"/>
              <a:t>szófajok gyakorlása</a:t>
            </a:r>
            <a:endParaRPr sz="16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124" y="445025"/>
            <a:ext cx="5144650" cy="44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Média fogyasztás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Barátság és internet téma szerepjátékos feldolgozása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1" name="Google Shape;101;p19" title="20210221_10525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775" y="923950"/>
            <a:ext cx="4909825" cy="36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33129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hír fogalma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71675"/>
            <a:ext cx="39999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Egy álhír vizsgálatán keresztül:</a:t>
            </a:r>
            <a:endParaRPr sz="16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949" y="445025"/>
            <a:ext cx="3752950" cy="428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 did it! This weekend I flew a 100 meters with my selfbuilt wings. I used a GoPro-camera on my helmet to film the flight.  &#10; &#10;I have always dreamed about this. But after 8 months of hard work, research and testing it all payed off. Enjoy! &#10; &#10;Follow the project here: http://www.humanbirdwings.net &#10;Follow me here: jarnosmeets80 @Twitter or Facebook." id="109" name="Google Shape;109;p20" title="Flying like a bird | part 14/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752050"/>
            <a:ext cx="4318726" cy="32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33129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hír fogalma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71675"/>
            <a:ext cx="3247500" cy="23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Sajtószabadság és cenzúra fogalma a 12  ponton keresztül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+"/>
            </a:pPr>
            <a:r>
              <a:rPr lang="en" sz="1600"/>
              <a:t>A</a:t>
            </a:r>
            <a:r>
              <a:rPr lang="en" sz="1600"/>
              <a:t>z 1848. március 15-i események sorrendje a </a:t>
            </a:r>
            <a:r>
              <a:rPr i="1" lang="en" sz="1600"/>
              <a:t>Pilvaker: Talpra magyar </a:t>
            </a:r>
            <a:r>
              <a:rPr lang="en" sz="1600"/>
              <a:t>című száma alapján</a:t>
            </a:r>
            <a:endParaRPr sz="16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225" y="857175"/>
            <a:ext cx="5433099" cy="375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